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2" r:id="rId2"/>
    <p:sldId id="259" r:id="rId3"/>
    <p:sldId id="258" r:id="rId4"/>
    <p:sldId id="260" r:id="rId5"/>
    <p:sldId id="257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94"/>
    <p:restoredTop sz="94609"/>
  </p:normalViewPr>
  <p:slideViewPr>
    <p:cSldViewPr snapToGrid="0" snapToObjects="1">
      <p:cViewPr varScale="1">
        <p:scale>
          <a:sx n="160" d="100"/>
          <a:sy n="160" d="100"/>
        </p:scale>
        <p:origin x="3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D9D18-E17B-EF4B-BCA5-D44323E3E4D4}" type="datetimeFigureOut">
              <a:rPr lang="en-US" smtClean="0"/>
              <a:t>5/23/17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1BD19-C87B-9047-8A72-E8676C1462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414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D9D18-E17B-EF4B-BCA5-D44323E3E4D4}" type="datetimeFigureOut">
              <a:rPr lang="en-US" smtClean="0"/>
              <a:t>5/23/17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1BD19-C87B-9047-8A72-E8676C1462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20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D9D18-E17B-EF4B-BCA5-D44323E3E4D4}" type="datetimeFigureOut">
              <a:rPr lang="en-US" smtClean="0"/>
              <a:t>5/23/17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1BD19-C87B-9047-8A72-E8676C1462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9402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D9D18-E17B-EF4B-BCA5-D44323E3E4D4}" type="datetimeFigureOut">
              <a:rPr lang="en-US" smtClean="0"/>
              <a:t>5/23/17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1BD19-C87B-9047-8A72-E8676C1462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139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D9D18-E17B-EF4B-BCA5-D44323E3E4D4}" type="datetimeFigureOut">
              <a:rPr lang="en-US" smtClean="0"/>
              <a:t>5/23/17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1BD19-C87B-9047-8A72-E8676C1462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0859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D9D18-E17B-EF4B-BCA5-D44323E3E4D4}" type="datetimeFigureOut">
              <a:rPr lang="en-US" smtClean="0"/>
              <a:t>5/23/17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1BD19-C87B-9047-8A72-E8676C1462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0126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D9D18-E17B-EF4B-BCA5-D44323E3E4D4}" type="datetimeFigureOut">
              <a:rPr lang="en-US" smtClean="0"/>
              <a:t>5/23/17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1BD19-C87B-9047-8A72-E8676C1462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728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D9D18-E17B-EF4B-BCA5-D44323E3E4D4}" type="datetimeFigureOut">
              <a:rPr lang="en-US" smtClean="0"/>
              <a:t>5/23/17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1BD19-C87B-9047-8A72-E8676C1462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15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D9D18-E17B-EF4B-BCA5-D44323E3E4D4}" type="datetimeFigureOut">
              <a:rPr lang="en-US" smtClean="0"/>
              <a:t>5/23/17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1BD19-C87B-9047-8A72-E8676C1462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7433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D9D18-E17B-EF4B-BCA5-D44323E3E4D4}" type="datetimeFigureOut">
              <a:rPr lang="en-US" smtClean="0"/>
              <a:t>5/23/17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1BD19-C87B-9047-8A72-E8676C1462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0437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D9D18-E17B-EF4B-BCA5-D44323E3E4D4}" type="datetimeFigureOut">
              <a:rPr lang="en-US" smtClean="0"/>
              <a:t>5/23/17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1BD19-C87B-9047-8A72-E8676C1462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2376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0D9D18-E17B-EF4B-BCA5-D44323E3E4D4}" type="datetimeFigureOut">
              <a:rPr lang="en-US" smtClean="0"/>
              <a:t>5/23/17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81BD19-C87B-9047-8A72-E8676C1462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265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800" dirty="0" smtClean="0"/>
              <a:t>Initial Exploratory Analysis via Machine Learning of Synthetic VLDS data sets for Variable Identification</a:t>
            </a:r>
            <a:endParaRPr lang="en-US" sz="4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i="1" dirty="0" smtClean="0"/>
              <a:t>OR, Figuring Out which Variables are Useful from Large Administrative Data Sets when you are NOT allowed to look at all the data!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1375" y="4762831"/>
            <a:ext cx="3669250" cy="1307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4369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Initial Exploratory Analysis </a:t>
            </a:r>
            <a:r>
              <a:rPr lang="en-US" dirty="0" smtClean="0"/>
              <a:t>via Machine Learning</a:t>
            </a:r>
            <a:r>
              <a:rPr lang="en-US" dirty="0" smtClean="0"/>
              <a:t> </a:t>
            </a:r>
            <a:r>
              <a:rPr lang="en-US" dirty="0" smtClean="0"/>
              <a:t>of Synthetic VLDS data sets</a:t>
            </a:r>
            <a:r>
              <a:rPr lang="en-US" dirty="0" smtClean="0"/>
              <a:t> for Variable Identification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Using administrative data for policy research means identifying which items or collection of items can serve well as proxy variables, both independent and dependent</a:t>
            </a:r>
          </a:p>
          <a:p>
            <a:r>
              <a:rPr lang="en-US" dirty="0" smtClean="0"/>
              <a:t>For example, if we wanted to know an individual's satisfaction-level with a particular situation but we never directly asked that question (i.e. on a survey), we would look instead for alternative data that had been collected (either an individual item or multiple items) that could serve as a proxy for that question (e.g. evidence of increased/decreased participation, number of complaints filed).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72035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Initial Exploratory Analysis </a:t>
            </a:r>
            <a:r>
              <a:rPr lang="en-US" dirty="0" smtClean="0"/>
              <a:t>via Machine Learning</a:t>
            </a:r>
            <a:r>
              <a:rPr lang="en-US" dirty="0" smtClean="0"/>
              <a:t> </a:t>
            </a:r>
            <a:r>
              <a:rPr lang="en-US" dirty="0" smtClean="0"/>
              <a:t>of Synthetic VLDS data sets</a:t>
            </a:r>
            <a:r>
              <a:rPr lang="en-US" dirty="0" smtClean="0"/>
              <a:t> for Variable Identification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When dealing with very wide data sets, sometimes including many 10s if not 100+ items, this </a:t>
            </a:r>
            <a:r>
              <a:rPr lang="en-US" dirty="0" smtClean="0"/>
              <a:t>can be daunting</a:t>
            </a:r>
            <a:r>
              <a:rPr lang="en-US" dirty="0" smtClean="0"/>
              <a:t>.</a:t>
            </a:r>
          </a:p>
          <a:p>
            <a:r>
              <a:rPr lang="en-US" dirty="0" smtClean="0"/>
              <a:t>A promising approach is the application of newer "big data" machine-learning algorithms to identify which data items are highly related to each other in some manner</a:t>
            </a:r>
          </a:p>
          <a:p>
            <a:r>
              <a:rPr lang="en-US" dirty="0" smtClean="0"/>
              <a:t>Once these "clusters" have been identified, the researcher can then more easily identify which item(s) can best be used to proxy the needed variable.</a:t>
            </a:r>
          </a:p>
          <a:p>
            <a:r>
              <a:rPr lang="en-US" dirty="0" smtClean="0"/>
              <a:t>However, CAN’T currently do this with VLDS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70119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Initial Exploratory Analysis </a:t>
            </a:r>
            <a:r>
              <a:rPr lang="en-US" dirty="0" smtClean="0"/>
              <a:t>via Machine Learning</a:t>
            </a:r>
            <a:r>
              <a:rPr lang="en-US" dirty="0" smtClean="0"/>
              <a:t> </a:t>
            </a:r>
            <a:r>
              <a:rPr lang="en-US" dirty="0" smtClean="0"/>
              <a:t>of Synthetic VLDS data sets</a:t>
            </a:r>
            <a:r>
              <a:rPr lang="en-US" dirty="0" smtClean="0"/>
              <a:t> for Variable Identification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Currently, the governance structure and application process for the VLDS do not facilitate exploratory analysis via machine learning</a:t>
            </a:r>
          </a:p>
          <a:p>
            <a:r>
              <a:rPr lang="en-US" dirty="0" smtClean="0"/>
              <a:t>Can’t get “all” of the data - primarily because of need of data providing agencies to understand</a:t>
            </a:r>
          </a:p>
          <a:p>
            <a:pPr lvl="1"/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how the intended research fits within their broad objective policy categories </a:t>
            </a:r>
          </a:p>
          <a:p>
            <a:pPr lvl="1"/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whether or not the requested data could actually help answer the intended questions</a:t>
            </a:r>
          </a:p>
          <a:p>
            <a:r>
              <a:rPr lang="en-US" dirty="0" smtClean="0"/>
              <a:t>A potential solution to being able to provide the ability for a researcher to perform initial exploratory analysis to identify relevant data items is the use of different </a:t>
            </a:r>
            <a:r>
              <a:rPr lang="en-US" b="1" dirty="0" smtClean="0"/>
              <a:t>data distortion methods </a:t>
            </a:r>
            <a:r>
              <a:rPr lang="en-US" dirty="0" smtClean="0"/>
              <a:t>to produce data sets that produce the same (or very close to the same) summary statistics, but that do not have any actual "real" data in them</a:t>
            </a:r>
          </a:p>
          <a:p>
            <a:r>
              <a:rPr lang="en-US" dirty="0" smtClean="0"/>
              <a:t>Sometimes these are referred to as "synthetic" data sets.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2570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Initial Exploratory Analysis </a:t>
            </a:r>
            <a:r>
              <a:rPr lang="en-US" dirty="0" smtClean="0"/>
              <a:t>via Machine Learning</a:t>
            </a:r>
            <a:r>
              <a:rPr lang="en-US" dirty="0" smtClean="0"/>
              <a:t> </a:t>
            </a:r>
            <a:r>
              <a:rPr lang="en-US" dirty="0" smtClean="0"/>
              <a:t>of Synthetic VLDS data sets</a:t>
            </a:r>
            <a:r>
              <a:rPr lang="en-US" dirty="0" smtClean="0"/>
              <a:t> for Variable Identification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Project Goals</a:t>
            </a:r>
          </a:p>
          <a:p>
            <a:pPr lvl="1"/>
            <a:r>
              <a:rPr lang="en-US" dirty="0" smtClean="0"/>
              <a:t>Work with project stakeholders to derive a question that would necessitate an initial Exploratory Analysis to identify variables</a:t>
            </a:r>
          </a:p>
          <a:p>
            <a:pPr lvl="1"/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Collect statistical properties of all question-related variables</a:t>
            </a:r>
          </a:p>
          <a:p>
            <a:pPr lvl="1"/>
            <a:r>
              <a:rPr lang="en-US" dirty="0" smtClean="0"/>
              <a:t>Apply different data distortion methods from two general approaches</a:t>
            </a:r>
          </a:p>
          <a:p>
            <a:pPr lvl="2"/>
            <a:r>
              <a:rPr lang="en-US" dirty="0" smtClean="0"/>
              <a:t>Probabilistic Replacement</a:t>
            </a:r>
          </a:p>
          <a:p>
            <a:pPr lvl="2"/>
            <a:r>
              <a:rPr lang="en-US" dirty="0" smtClean="0"/>
              <a:t>Fixed-Data Perturbation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D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etermine which approach(</a:t>
            </a:r>
            <a:r>
              <a:rPr lang="en-US" dirty="0" err="1" smtClean="0">
                <a:solidFill>
                  <a:schemeClr val="bg1">
                    <a:lumMod val="50000"/>
                  </a:schemeClr>
                </a:solidFill>
              </a:rPr>
              <a:t>es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) work best to create synthetic data sets that sufficiently </a:t>
            </a:r>
            <a:r>
              <a:rPr lang="en-US" b="1" dirty="0" smtClean="0">
                <a:solidFill>
                  <a:schemeClr val="bg1">
                    <a:lumMod val="50000"/>
                  </a:schemeClr>
                </a:solidFill>
              </a:rPr>
              <a:t>match the statistical properties of the original data sets 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while also remaining suitable for initial exploratory analysis using machine-learning techniques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57778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Initial Exploratory Analysis </a:t>
            </a:r>
            <a:r>
              <a:rPr lang="en-US" dirty="0" smtClean="0"/>
              <a:t>via Machine Learning</a:t>
            </a:r>
            <a:r>
              <a:rPr lang="en-US" dirty="0" smtClean="0"/>
              <a:t> </a:t>
            </a:r>
            <a:r>
              <a:rPr lang="en-US" dirty="0" smtClean="0"/>
              <a:t>of Synthetic VLDS data sets</a:t>
            </a:r>
            <a:r>
              <a:rPr lang="en-US" dirty="0" smtClean="0"/>
              <a:t> for Variable Identification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Project Sponsor</a:t>
            </a:r>
          </a:p>
          <a:p>
            <a:pPr lvl="1"/>
            <a:r>
              <a:rPr lang="en-US" b="1" dirty="0" smtClean="0"/>
              <a:t>Tod Massa</a:t>
            </a:r>
            <a:r>
              <a:rPr lang="en-US" dirty="0" smtClean="0"/>
              <a:t>, Director, Policy Analytics &amp; VLDS Lead, State Council of Higher Education for Virginia</a:t>
            </a:r>
          </a:p>
          <a:p>
            <a:r>
              <a:rPr lang="en-US" sz="2400" dirty="0" smtClean="0"/>
              <a:t>Project Leader</a:t>
            </a:r>
          </a:p>
          <a:p>
            <a:pPr lvl="1"/>
            <a:r>
              <a:rPr lang="en-US" sz="2000" dirty="0" smtClean="0"/>
              <a:t>Aaron D. Schroeder, Ph.D., M.P.A., P.G.V.P (Pretty Good Volleyball Player)</a:t>
            </a:r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1614" y="4039422"/>
            <a:ext cx="2272478" cy="2272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3684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542</Words>
  <Application>Microsoft Macintosh PowerPoint</Application>
  <PresentationFormat>Widescreen</PresentationFormat>
  <Paragraphs>30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Calibri</vt:lpstr>
      <vt:lpstr>Calibri Light</vt:lpstr>
      <vt:lpstr>Arial</vt:lpstr>
      <vt:lpstr>Office Theme</vt:lpstr>
      <vt:lpstr>Initial Exploratory Analysis via Machine Learning of Synthetic VLDS data sets for Variable Identification</vt:lpstr>
      <vt:lpstr>Initial Exploratory Analysis via Machine Learning of Synthetic VLDS data sets for Variable Identification</vt:lpstr>
      <vt:lpstr>Initial Exploratory Analysis via Machine Learning of Synthetic VLDS data sets for Variable Identification</vt:lpstr>
      <vt:lpstr>Initial Exploratory Analysis via Machine Learning of Synthetic VLDS data sets for Variable Identification</vt:lpstr>
      <vt:lpstr>Initial Exploratory Analysis via Machine Learning of Synthetic VLDS data sets for Variable Identification</vt:lpstr>
      <vt:lpstr>Initial Exploratory Analysis via Machine Learning of Synthetic VLDS data sets for Variable Identification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Initial Exploratory Analysis via Machine Learning of Synthetic VLDS data sets for Variable Identification</dc:title>
  <dc:creator>Aaron Schroeder</dc:creator>
  <cp:lastModifiedBy>Aaron Schroeder</cp:lastModifiedBy>
  <cp:revision>7</cp:revision>
  <dcterms:created xsi:type="dcterms:W3CDTF">2017-05-23T11:08:25Z</dcterms:created>
  <dcterms:modified xsi:type="dcterms:W3CDTF">2017-05-23T11:53:28Z</dcterms:modified>
</cp:coreProperties>
</file>

<file path=docProps/thumbnail.jpeg>
</file>